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86" r:id="rId3"/>
    <p:sldId id="291" r:id="rId4"/>
    <p:sldId id="288" r:id="rId5"/>
    <p:sldId id="290" r:id="rId6"/>
    <p:sldId id="292" r:id="rId7"/>
    <p:sldId id="282" r:id="rId8"/>
    <p:sldId id="281" r:id="rId9"/>
    <p:sldId id="280" r:id="rId10"/>
    <p:sldId id="279" r:id="rId11"/>
    <p:sldId id="278" r:id="rId12"/>
    <p:sldId id="277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D83A1B-2904-42E8-8B54-8ABC791FDDE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7925C3-B385-47C0-9303-EA2FCF099F6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Emotional 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5945652" cy="82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5945652" cy="82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5945652" cy="792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6" y="261853"/>
            <a:ext cx="5255207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What is Family Systems Theory?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Developed by Murray Bowen, M.D., aka “Bowen Theory”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Does not see behavior and events through a linear cause and effect, nor through multiple causation, but rather systemically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Focus on process, not symptoms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Seeks to modify structure rather than treat symptoms or focus on an “identified patient”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Focus on role in system, not on behavior of individuals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457" y="487680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0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6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Genograms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 family diagram</a:t>
            </a:r>
          </a:p>
          <a:p>
            <a:pPr eaLnBrk="1" hangingPunct="1">
              <a:defRPr/>
            </a:pPr>
            <a:r>
              <a:rPr lang="en-US" altLang="en-US" smtClean="0"/>
              <a:t>Example: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81200" y="2895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343400" y="2895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2860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286000" y="3962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46482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667000" y="396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962400" y="396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438400" y="45720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657600" y="4572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50" name="Picture 2" descr="Family Tree Templates to Create Family Tree Charts Online - Creately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2" y="1905000"/>
            <a:ext cx="372698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4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Generational Transmission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Individual therapy tends to focus solely on parents/ Systems theory looks at the generations of family functioning.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Patterns have a way of repeating.  “We can go home again,” and typically 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Specific issues (sex, money, drinking, separation, health) are also passed on from generation to generation.  Biology and Psychology are not mutually exclusive!</a:t>
            </a:r>
          </a:p>
        </p:txBody>
      </p:sp>
    </p:spTree>
    <p:extLst>
      <p:ext uri="{BB962C8B-B14F-4D97-AF65-F5344CB8AC3E}">
        <p14:creationId xmlns:p14="http://schemas.microsoft.com/office/powerpoint/2010/main" val="197360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8821892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124200" y="4038600"/>
            <a:ext cx="838200" cy="838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2438400"/>
            <a:ext cx="1752600" cy="1143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95800" y="3733800"/>
            <a:ext cx="25908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5800" y="3657600"/>
            <a:ext cx="2514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24200" y="2590800"/>
            <a:ext cx="562846" cy="99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00400" y="2590800"/>
            <a:ext cx="5715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48000" y="2438400"/>
            <a:ext cx="639046" cy="1051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05623" y="3733800"/>
            <a:ext cx="299517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19200" y="2209800"/>
            <a:ext cx="76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5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5945652" cy="82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57200"/>
            <a:ext cx="5945652" cy="82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5945652" cy="82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1626</TotalTime>
  <Words>149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Franklin Gothic Book</vt:lpstr>
      <vt:lpstr>Garamond</vt:lpstr>
      <vt:lpstr>Perpetua</vt:lpstr>
      <vt:lpstr>Wingdings</vt:lpstr>
      <vt:lpstr>Wingdings 2</vt:lpstr>
      <vt:lpstr>Equity</vt:lpstr>
      <vt:lpstr>Emotional Triangles</vt:lpstr>
      <vt:lpstr>What is Family Systems Theory?</vt:lpstr>
      <vt:lpstr>PowerPoint Presentation</vt:lpstr>
      <vt:lpstr>Genograms</vt:lpstr>
      <vt:lpstr>Generational Transmission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FPC Dallas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Family Values:</dc:title>
  <dc:creator>Joseph J. Clifford</dc:creator>
  <cp:lastModifiedBy>Joe Clifford</cp:lastModifiedBy>
  <cp:revision>24</cp:revision>
  <dcterms:created xsi:type="dcterms:W3CDTF">2014-02-16T15:53:39Z</dcterms:created>
  <dcterms:modified xsi:type="dcterms:W3CDTF">2020-11-18T14:27:05Z</dcterms:modified>
</cp:coreProperties>
</file>